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mettez en ordre: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0646" y="2667000"/>
            <a:ext cx="885712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1.  </a:t>
            </a:r>
            <a:r>
              <a:rPr lang="fr-FR" sz="3200" dirty="0" smtClean="0">
                <a:latin typeface="Kristen ITC" pitchFamily="66" charset="0"/>
              </a:rPr>
              <a:t>janvier, septembre, avril, octobre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12928" y="2286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11 octobre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70646" y="3766604"/>
            <a:ext cx="885712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2</a:t>
            </a:r>
            <a:r>
              <a:rPr lang="fr-FR" sz="3200" dirty="0" smtClean="0">
                <a:latin typeface="Kristen ITC" pitchFamily="66" charset="0"/>
              </a:rPr>
              <a:t>. juillet, décembre, février, mai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2209800" y="5029200"/>
            <a:ext cx="6760792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3.  </a:t>
            </a:r>
            <a:r>
              <a:rPr lang="fr-FR" sz="3200" dirty="0" smtClean="0">
                <a:latin typeface="Kristen ITC" pitchFamily="66" charset="0"/>
              </a:rPr>
              <a:t>août, juin, mars, novembre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16</cp:revision>
  <dcterms:created xsi:type="dcterms:W3CDTF">2011-09-14T23:22:57Z</dcterms:created>
  <dcterms:modified xsi:type="dcterms:W3CDTF">2011-10-11T11:38:18Z</dcterms:modified>
</cp:coreProperties>
</file>